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658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11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64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160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006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91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72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5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1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50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41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2F67D-E8D0-4646-B4E1-D1E4932D974A}" type="datetimeFigureOut">
              <a:rPr lang="ru-RU" smtClean="0"/>
              <a:t>06.01.2015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21304-6705-4D59-B497-AB4FBE11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40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6654" y="0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963" y="260350"/>
            <a:ext cx="6400800" cy="17526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 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общеразвивающего вида» 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21 «Гвоздика»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16833"/>
            <a:ext cx="7772400" cy="151216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Презентация для детей </a:t>
            </a:r>
            <a:br>
              <a:rPr lang="ru-RU" sz="3100" dirty="0" smtClean="0"/>
            </a:br>
            <a:r>
              <a:rPr lang="ru-RU" sz="3100" dirty="0" smtClean="0"/>
              <a:t>младшего дошкольного возраста</a:t>
            </a: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Уроки светофора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283968" y="4365104"/>
            <a:ext cx="3672408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воспитатель 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Ионина Любовь Михайловна</a:t>
            </a:r>
          </a:p>
        </p:txBody>
      </p:sp>
      <p:pic>
        <p:nvPicPr>
          <p:cNvPr id="1026" name="Picture 2" descr="C:\Users\Асус\Desktop\da9f9295b773e93a199bcda2eb63f1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97" y="3649985"/>
            <a:ext cx="2857500" cy="2914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883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Всем полезен с давних пор </a:t>
            </a:r>
            <a:br>
              <a:rPr lang="ru-RU" dirty="0" smtClean="0"/>
            </a:br>
            <a:r>
              <a:rPr lang="ru-RU" dirty="0" smtClean="0"/>
              <a:t>Наш приятель – светофор!</a:t>
            </a:r>
            <a:endParaRPr lang="ru-RU" dirty="0"/>
          </a:p>
        </p:txBody>
      </p:sp>
      <p:pic>
        <p:nvPicPr>
          <p:cNvPr id="5" name="Содержимое 3" descr="светофор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3067" y="1589513"/>
            <a:ext cx="3678973" cy="3678973"/>
          </a:xfrm>
        </p:spPr>
      </p:pic>
      <p:pic>
        <p:nvPicPr>
          <p:cNvPr id="2050" name="Picture 2" descr="C:\Users\Асус\Desktop\97380242_5111852_0_6fcb3_d601a429_X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2268415" cy="316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798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3130" y="-11665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сус\Desktop\0013-009-Spasibo-za-vnimanie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692696"/>
            <a:ext cx="4308739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340768"/>
            <a:ext cx="5904656" cy="108012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На улице будьте внимательны дети</a:t>
            </a:r>
            <a:br>
              <a:rPr lang="ru-RU" sz="3200" dirty="0" smtClean="0"/>
            </a:br>
            <a:r>
              <a:rPr lang="ru-RU" sz="3200" dirty="0" smtClean="0"/>
              <a:t>твердо запомните эти цвета!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84657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25581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сус\Desktop\00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1" y="175283"/>
            <a:ext cx="3240360" cy="645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0" y="1124744"/>
            <a:ext cx="5229435" cy="122413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Запомни друг на красный свет</a:t>
            </a:r>
            <a:br>
              <a:rPr lang="ru-RU" sz="2400" dirty="0" smtClean="0"/>
            </a:br>
            <a:r>
              <a:rPr lang="ru-RU" sz="2400" dirty="0" smtClean="0"/>
              <a:t>Через дорогу хода нет!</a:t>
            </a:r>
            <a:endParaRPr lang="ru-RU" sz="24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786477" y="2803729"/>
            <a:ext cx="5100512" cy="1069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/>
              <a:t>Желтый свет – предупрежденье</a:t>
            </a:r>
          </a:p>
          <a:p>
            <a:pPr algn="l"/>
            <a:r>
              <a:rPr lang="ru-RU" sz="2400" dirty="0" smtClean="0"/>
              <a:t>Жди сигнала для движенья!</a:t>
            </a:r>
            <a:endParaRPr lang="ru-RU" sz="2400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779911" y="4437112"/>
            <a:ext cx="4777215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/>
              <a:t>Свет зеленый говорит -</a:t>
            </a:r>
          </a:p>
          <a:p>
            <a:pPr algn="l"/>
            <a:r>
              <a:rPr lang="ru-RU" sz="2400" dirty="0" smtClean="0"/>
              <a:t>Для тебя проход открыт!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82382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3130" y="0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5589240"/>
            <a:ext cx="4392488" cy="108012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Тротуар и переходы -</a:t>
            </a:r>
            <a:br>
              <a:rPr lang="ru-RU" sz="3200" dirty="0" smtClean="0"/>
            </a:br>
            <a:r>
              <a:rPr lang="ru-RU" sz="3200" dirty="0" smtClean="0"/>
              <a:t>Ваше место, пешеходы!</a:t>
            </a:r>
            <a:endParaRPr lang="ru-RU" sz="3200" dirty="0"/>
          </a:p>
        </p:txBody>
      </p:sp>
      <p:pic>
        <p:nvPicPr>
          <p:cNvPr id="4" name="Объект 3" descr="проезжая часть.jpg"/>
          <p:cNvPicPr>
            <a:picLocks noGrp="1" noChangeAspect="1"/>
          </p:cNvPicPr>
          <p:nvPr>
            <p:ph idx="1"/>
          </p:nvPr>
        </p:nvPicPr>
        <p:blipFill>
          <a:blip r:embed="rId3"/>
          <a:srcRect l="5556" r="5556"/>
          <a:stretch>
            <a:fillRect/>
          </a:stretch>
        </p:blipFill>
        <p:spPr>
          <a:xfrm>
            <a:off x="539552" y="260648"/>
            <a:ext cx="6840760" cy="51306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9662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2468" y="6824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648072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Только там переходить положено -</a:t>
            </a:r>
            <a:br>
              <a:rPr lang="ru-RU" sz="3200" dirty="0" smtClean="0"/>
            </a:br>
            <a:r>
              <a:rPr lang="ru-RU" sz="3200" dirty="0" smtClean="0"/>
              <a:t>Где зебра расположена!</a:t>
            </a:r>
            <a:endParaRPr lang="ru-RU" sz="3200" dirty="0"/>
          </a:p>
        </p:txBody>
      </p:sp>
      <p:pic>
        <p:nvPicPr>
          <p:cNvPr id="5" name="Содержимое 3" descr="переход по пешех перех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25372" y="1628800"/>
            <a:ext cx="5531322" cy="4886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84786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14451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445224"/>
            <a:ext cx="6861448" cy="115212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>Шоссе - не место для игры,</a:t>
            </a:r>
            <a:br>
              <a:rPr lang="ru-RU" sz="3600" dirty="0" smtClean="0"/>
            </a:br>
            <a:r>
              <a:rPr lang="ru-RU" sz="3600" dirty="0" smtClean="0"/>
              <a:t>Ведь есть площадки и дворы!</a:t>
            </a:r>
            <a:endParaRPr lang="ru-RU" sz="3600" dirty="0"/>
          </a:p>
        </p:txBody>
      </p:sp>
      <p:pic>
        <p:nvPicPr>
          <p:cNvPr id="5124" name="Picture 4" descr="C:\Users\Асус\Desktop\1988895-e54c1a874d2667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1905"/>
            <a:ext cx="7211760" cy="4944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89509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3130" y="0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635" y="332656"/>
            <a:ext cx="6569637" cy="108012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Правила эти ты помни всегда</a:t>
            </a:r>
            <a:br>
              <a:rPr lang="ru-RU" sz="3600" dirty="0" smtClean="0"/>
            </a:br>
            <a:r>
              <a:rPr lang="ru-RU" sz="3600" dirty="0" smtClean="0"/>
              <a:t>Чтоб не случилась с тобою беда!</a:t>
            </a:r>
            <a:endParaRPr lang="ru-RU" sz="3600" dirty="0"/>
          </a:p>
        </p:txBody>
      </p:sp>
      <p:pic>
        <p:nvPicPr>
          <p:cNvPr id="6146" name="Picture 2" descr="C:\Users\Асус\Desktop\330026694634_1272141389_2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29324" y="1844824"/>
            <a:ext cx="347222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1425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80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для детей  младшего дошкольного возраста Уроки светофора</vt:lpstr>
      <vt:lpstr>Всем полезен с давних пор  Наш приятель – светофор!</vt:lpstr>
      <vt:lpstr>На улице будьте внимательны дети твердо запомните эти цвета!</vt:lpstr>
      <vt:lpstr>Запомни друг на красный свет Через дорогу хода нет!</vt:lpstr>
      <vt:lpstr>Тротуар и переходы - Ваше место, пешеходы!</vt:lpstr>
      <vt:lpstr>Только там переходить положено - Где зебра расположена!</vt:lpstr>
      <vt:lpstr>Шоссе - не место для игры, Ведь есть площадки и дворы!</vt:lpstr>
      <vt:lpstr>Правила эти ты помни всегда Чтоб не случилась с тобою беда!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для детей  младшего дошкольного возраста Советы светофора</dc:title>
  <dc:creator>Асус</dc:creator>
  <cp:lastModifiedBy>Асус</cp:lastModifiedBy>
  <cp:revision>10</cp:revision>
  <dcterms:created xsi:type="dcterms:W3CDTF">2015-01-06T04:09:04Z</dcterms:created>
  <dcterms:modified xsi:type="dcterms:W3CDTF">2015-01-06T05:42:48Z</dcterms:modified>
</cp:coreProperties>
</file>